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7.jpeg" ContentType="image/jpeg"/>
  <Override PartName="/ppt/media/image3.png" ContentType="image/png"/>
  <Override PartName="/ppt/media/image28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9.png" ContentType="image/png"/>
  <Override PartName="/ppt/media/image31.png" ContentType="image/png"/>
  <Override PartName="/ppt/media/image7.jpeg" ContentType="image/jpeg"/>
  <Override PartName="/ppt/media/image8.png" ContentType="image/png"/>
  <Override PartName="/ppt/media/image10.jpeg" ContentType="image/jpe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9.tif" ContentType="image/tiff"/>
  <Override PartName="/ppt/media/image20.png" ContentType="image/png"/>
  <Override PartName="/ppt/media/image21.tif" ContentType="image/tiff"/>
  <Override PartName="/ppt/media/image22.tif" ContentType="image/tiff"/>
  <Override PartName="/ppt/media/image23.png" ContentType="image/png"/>
  <Override PartName="/ppt/media/image24.png" ContentType="image/png"/>
  <Override PartName="/ppt/media/image25.tif" ContentType="image/tiff"/>
  <Override PartName="/ppt/media/image26.tif" ContentType="image/tiff"/>
  <Override PartName="/ppt/media/image27.png" ContentType="image/png"/>
  <Override PartName="/ppt/media/image29.tif" ContentType="image/tiff"/>
  <Override PartName="/ppt/media/image30.tif" ContentType="image/tiff"/>
  <Override PartName="/ppt/media/image32.tif" ContentType="image/tiff"/>
  <Override PartName="/ppt/media/image33.tif" ContentType="image/tiff"/>
  <Override PartName="/ppt/media/image34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55680" y="2044800"/>
            <a:ext cx="12293280" cy="323820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Titolo Testo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55680" y="5270400"/>
            <a:ext cx="12293280" cy="129492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Settimo livello strutturaCorpo livello uno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due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tre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quattro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cinque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55680" y="254160"/>
            <a:ext cx="12293280" cy="243792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Titolo Testo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55680" y="2730600"/>
            <a:ext cx="12293280" cy="629892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Settimo livello strutturaCorpo livello uno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due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tre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quattro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cinque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705720" y="609480"/>
            <a:ext cx="5358960" cy="7759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Settimo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55680" y="1015920"/>
            <a:ext cx="5892480" cy="388584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Titolo Testo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5680" y="4889520"/>
            <a:ext cx="5892480" cy="388584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>
              <a:lnSpc>
                <a:spcPct val="100000"/>
              </a:lnSpc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Settimo livello strutturaCorpo livello uno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due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tre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quattro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algn="ctr"/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Corpo livello cinque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6324480" y="9271080"/>
            <a:ext cx="34272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Fai clic per modificare il formato del testo del titolo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Fai clic per modificare il formato del testo della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Secondo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Terzo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38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Quarto livello struttura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Quinto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Sesto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</a:rPr>
              <a:t>Settimo livello struttura</a:t>
            </a:r>
            <a:endParaRPr b="0" lang="it-IT" sz="20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tif"/><Relationship Id="rId3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image" Target="../media/image26.tif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tif"/><Relationship Id="rId2" Type="http://schemas.openxmlformats.org/officeDocument/2006/relationships/image" Target="../media/image30.tif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tif"/><Relationship Id="rId2" Type="http://schemas.openxmlformats.org/officeDocument/2006/relationships/image" Target="../media/image33.tif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6512400" cy="975600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6499440" y="0"/>
            <a:ext cx="6505200" cy="97560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4410720" y="1152000"/>
            <a:ext cx="4229280" cy="6336000"/>
          </a:xfrm>
          <a:prstGeom prst="rect">
            <a:avLst/>
          </a:prstGeom>
          <a:ln>
            <a:noFill/>
          </a:ln>
        </p:spPr>
      </p:pic>
      <p:sp>
        <p:nvSpPr>
          <p:cNvPr id="152" name="TextShape 1"/>
          <p:cNvSpPr txBox="1"/>
          <p:nvPr/>
        </p:nvSpPr>
        <p:spPr>
          <a:xfrm>
            <a:off x="5400000" y="1440000"/>
            <a:ext cx="2520000" cy="573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40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"/>
              </a:rPr>
              <a:t>?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952880" y="8208000"/>
            <a:ext cx="3153960" cy="12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8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erlin Sans FB"/>
              </a:rPr>
              <a:t>Fauves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456360" y="72360"/>
            <a:ext cx="6263280" cy="8278560"/>
          </a:xfrm>
          <a:prstGeom prst="rect">
            <a:avLst/>
          </a:prstGeom>
          <a:ln>
            <a:noFill/>
          </a:ln>
        </p:spPr>
      </p:pic>
    </p:spTree>
  </p:cSld>
  <p:transition spd="med">
    <p:circle/>
  </p:transition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fill="hold" presetClass="emph" presetID="8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13" fill="freeze">
                            <p:stCondLst>
                              <p:cond delay="6000"/>
                            </p:stCondLst>
                            <p:childTnLst>
                              <p:par>
                                <p:cTn id="14" nodeType="afterEffect" fill="hold" presetClass="exit" presetID="3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5" dur="1000"/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/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/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9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freeze">
                            <p:stCondLst>
                              <p:cond delay="7000"/>
                            </p:stCondLst>
                            <p:childTnLst>
                              <p:par>
                                <p:cTn id="21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2000"/>
                                        <p:tgtEl>
                                          <p:spTgt spid="153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216000" y="7128000"/>
            <a:ext cx="7848000" cy="5760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38040" y="1080000"/>
            <a:ext cx="8157960" cy="622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Il dipinto dà spazio al colore 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297720" y="2057040"/>
            <a:ext cx="10718280" cy="16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Pittura del sentimento interiore e non dell’impressione (rottura con l’impressionismo)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58" name="TextShape 4"/>
          <p:cNvSpPr txBox="1"/>
          <p:nvPr/>
        </p:nvSpPr>
        <p:spPr>
          <a:xfrm>
            <a:off x="288000" y="6117120"/>
            <a:ext cx="11408760" cy="1154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Far proprie le cose prima di esprimerle e rappresentarle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59" name="TextShape 5"/>
          <p:cNvSpPr txBox="1"/>
          <p:nvPr/>
        </p:nvSpPr>
        <p:spPr>
          <a:xfrm>
            <a:off x="216000" y="7632000"/>
            <a:ext cx="8280000" cy="622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Colore svincolato dalla realtà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60" name="TextShape 6"/>
          <p:cNvSpPr txBox="1"/>
          <p:nvPr/>
        </p:nvSpPr>
        <p:spPr>
          <a:xfrm>
            <a:off x="295560" y="4163040"/>
            <a:ext cx="12492360" cy="622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Rappresentazione non realistica della natura</a:t>
            </a:r>
            <a:endParaRPr b="0" lang="it-IT" sz="38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61" name="TextShape 7"/>
          <p:cNvSpPr txBox="1"/>
          <p:nvPr/>
        </p:nvSpPr>
        <p:spPr>
          <a:xfrm>
            <a:off x="352440" y="5050440"/>
            <a:ext cx="12319560" cy="157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35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Pittura istintiva e immediata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0160" indent="-379800">
              <a:lnSpc>
                <a:spcPct val="100000"/>
              </a:lnSpc>
              <a:buClr>
                <a:srgbClr val="535353"/>
              </a:buClr>
              <a:buSzPct val="82000"/>
              <a:buFont typeface="Symbol" charset="2"/>
              <a:buChar char=""/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strips dir="ld"/>
  </p:transition>
  <p:timing>
    <p:tnLst>
      <p:par>
        <p:cTn id="28" dur="indefinite" restart="never" nodeType="tmRoot">
          <p:childTnLst>
            <p:seq>
              <p:cTn id="29" nodeType="mainSeq">
                <p:childTnLst>
                  <p:par>
                    <p:cTn id="30" fill="freeze">
                      <p:stCondLst>
                        <p:cond delay="indefinite"/>
                      </p:stCondLst>
                      <p:childTnLst>
                        <p:par>
                          <p:cTn id="31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</p:childTnLst>
                    </p:cTn>
                  </p:par>
                  <p:par>
                    <p:cTn id="32" fill="freeze">
                      <p:stCondLst>
                        <p:cond delay="indefinite"/>
                      </p:stCondLst>
                      <p:childTnLst>
                        <p:par>
                          <p:cTn id="33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</p:childTnLst>
                    </p:cTn>
                  </p:par>
                  <p:par>
                    <p:cTn id="34" fill="freeze">
                      <p:stCondLst>
                        <p:cond delay="indefinite"/>
                      </p:stCondLst>
                      <p:childTnLst>
                        <p:par>
                          <p:cTn id="35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</p:childTnLst>
                    </p:cTn>
                  </p:par>
                  <p:par>
                    <p:cTn id="36" fill="freeze">
                      <p:stCondLst>
                        <p:cond delay="indefinite"/>
                      </p:stCondLst>
                      <p:childTnLst>
                        <p:par>
                          <p:cTn id="37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</p:childTnLst>
                    </p:cTn>
                  </p:par>
                  <p:par>
                    <p:cTn id="38" fill="freeze">
                      <p:stCondLst>
                        <p:cond delay="indefinite"/>
                      </p:stCondLst>
                      <p:childTnLst>
                        <p:par>
                          <p:cTn id="39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</p:childTnLst>
                    </p:cTn>
                  </p:par>
                  <p:par>
                    <p:cTn id="40" fill="freeze">
                      <p:stCondLst>
                        <p:cond delay="indefinite"/>
                      </p:stCondLst>
                      <p:childTnLst>
                        <p:par>
                          <p:cTn id="41" fill="freeze">
                            <p:stCondLst>
                              <p:cond delay="0"/>
                            </p:stCondLst>
                            <p:childTnLst/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1880640"/>
            <a:ext cx="9234720" cy="367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eeeeee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/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 Light"/>
              </a:rPr>
              <a:t>Come impressionista ho dipinto direttamente dalla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 Light"/>
              </a:rPr>
              <a:t>natura, poi ho aspirato a una maggiore concentrazione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 Light"/>
              </a:rPr>
              <a:t>a un’espressività più intensa nelle linee e nei colori. Per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 Light"/>
              </a:rPr>
              <a:t>raggiungere questo obiettivo ho dovuto sacrificare altri valori: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 Light"/>
              </a:rPr>
              <a:t>la materia, la tridimensionalità e la ricchezza dei dettagli.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 Light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 Light"/>
              </a:rPr>
              <a:t>Ora voglio riconciliare questi valori.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asted-image.tiff" descr=""/>
          <p:cNvPicPr/>
          <p:nvPr/>
        </p:nvPicPr>
        <p:blipFill>
          <a:blip r:embed="rId2"/>
          <a:srcRect l="386" t="0" r="386" b="0"/>
          <a:stretch/>
        </p:blipFill>
        <p:spPr>
          <a:xfrm>
            <a:off x="9450720" y="815400"/>
            <a:ext cx="3365280" cy="4872600"/>
          </a:xfrm>
          <a:prstGeom prst="rect">
            <a:avLst/>
          </a:prstGeom>
          <a:ln w="76320">
            <a:solidFill>
              <a:srgbClr val="99ffff"/>
            </a:solidFill>
            <a:round/>
          </a:ln>
        </p:spPr>
      </p:pic>
      <p:sp>
        <p:nvSpPr>
          <p:cNvPr id="164" name="TextShape 2"/>
          <p:cNvSpPr txBox="1"/>
          <p:nvPr/>
        </p:nvSpPr>
        <p:spPr>
          <a:xfrm>
            <a:off x="430920" y="127080"/>
            <a:ext cx="7912440" cy="1456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it-IT" sz="7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"/>
                <a:ea typeface="Gill Sans Light"/>
              </a:rPr>
              <a:t>Henry Matisse</a:t>
            </a:r>
            <a:endParaRPr b="0" lang="it-IT" sz="3600" spc="-1" strike="noStrike">
              <a:solidFill>
                <a:srgbClr val="535353"/>
              </a:solidFill>
              <a:uFill>
                <a:solidFill>
                  <a:srgbClr val="ffffff"/>
                </a:solidFill>
              </a:uFill>
              <a:latin typeface="Gill Sans Light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144000" y="7684920"/>
            <a:ext cx="1274400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dddddd"/>
          </a:solidFill>
          <a:ln w="2916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4"/>
          <p:cNvSpPr/>
          <p:nvPr/>
        </p:nvSpPr>
        <p:spPr>
          <a:xfrm>
            <a:off x="360000" y="8551080"/>
            <a:ext cx="166176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1869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2226240" y="8566560"/>
            <a:ext cx="166176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1889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4007520" y="8565120"/>
            <a:ext cx="2224080" cy="65088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‘</a:t>
            </a: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91-’99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>
            <a:off x="8128800" y="8564400"/>
            <a:ext cx="166320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1944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8"/>
          <p:cNvSpPr/>
          <p:nvPr/>
        </p:nvSpPr>
        <p:spPr>
          <a:xfrm>
            <a:off x="10000800" y="8564400"/>
            <a:ext cx="166320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1954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9"/>
          <p:cNvSpPr/>
          <p:nvPr/>
        </p:nvSpPr>
        <p:spPr>
          <a:xfrm>
            <a:off x="75240" y="8695080"/>
            <a:ext cx="222876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0"/>
          <p:cNvSpPr/>
          <p:nvPr/>
        </p:nvSpPr>
        <p:spPr>
          <a:xfrm>
            <a:off x="720360" y="6048000"/>
            <a:ext cx="1728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1"/>
          <p:cNvSpPr/>
          <p:nvPr/>
        </p:nvSpPr>
        <p:spPr>
          <a:xfrm>
            <a:off x="4007520" y="8703000"/>
            <a:ext cx="2184480" cy="71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2"/>
          <p:cNvSpPr/>
          <p:nvPr/>
        </p:nvSpPr>
        <p:spPr>
          <a:xfrm>
            <a:off x="6330240" y="8564400"/>
            <a:ext cx="1661760" cy="649440"/>
          </a:xfrm>
          <a:prstGeom prst="rect">
            <a:avLst/>
          </a:prstGeom>
          <a:solidFill>
            <a:srgbClr val="729fcf"/>
          </a:solidFill>
          <a:ln w="1260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Gill Sans Light"/>
                <a:ea typeface="Gill Sans Light"/>
              </a:rPr>
              <a:t>1901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5951520" y="6489360"/>
            <a:ext cx="21844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4"/>
          <p:cNvSpPr/>
          <p:nvPr/>
        </p:nvSpPr>
        <p:spPr>
          <a:xfrm>
            <a:off x="8136000" y="7111080"/>
            <a:ext cx="242208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5"/>
          <p:cNvSpPr/>
          <p:nvPr/>
        </p:nvSpPr>
        <p:spPr>
          <a:xfrm>
            <a:off x="144000" y="2817360"/>
            <a:ext cx="8511120" cy="20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6"/>
          <p:cNvSpPr/>
          <p:nvPr/>
        </p:nvSpPr>
        <p:spPr>
          <a:xfrm>
            <a:off x="6192000" y="6489360"/>
            <a:ext cx="1800000" cy="1629720"/>
          </a:xfrm>
          <a:custGeom>
            <a:avLst/>
            <a:gdLst/>
            <a:ahLst/>
            <a:rect l="0" t="0" r="r" b="b"/>
            <a:pathLst>
              <a:path w="5002" h="4529">
                <a:moveTo>
                  <a:pt x="0" y="3018"/>
                </a:moveTo>
                <a:lnTo>
                  <a:pt x="0" y="0"/>
                </a:lnTo>
                <a:lnTo>
                  <a:pt x="5001" y="0"/>
                </a:lnTo>
                <a:lnTo>
                  <a:pt x="5001" y="3018"/>
                </a:lnTo>
                <a:lnTo>
                  <a:pt x="3125" y="3018"/>
                </a:lnTo>
                <a:lnTo>
                  <a:pt x="3125" y="3773"/>
                </a:lnTo>
                <a:lnTo>
                  <a:pt x="3750" y="3773"/>
                </a:lnTo>
                <a:lnTo>
                  <a:pt x="2500" y="4528"/>
                </a:lnTo>
                <a:lnTo>
                  <a:pt x="1250" y="3773"/>
                </a:lnTo>
                <a:lnTo>
                  <a:pt x="1875" y="3773"/>
                </a:lnTo>
                <a:lnTo>
                  <a:pt x="1875" y="3018"/>
                </a:lnTo>
                <a:lnTo>
                  <a:pt x="0" y="3018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Nasce il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Fauvismo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7"/>
          <p:cNvSpPr/>
          <p:nvPr/>
        </p:nvSpPr>
        <p:spPr>
          <a:xfrm>
            <a:off x="2232000" y="6462720"/>
            <a:ext cx="1800000" cy="1656000"/>
          </a:xfrm>
          <a:custGeom>
            <a:avLst/>
            <a:gdLst/>
            <a:ahLst/>
            <a:rect l="0" t="0" r="r" b="b"/>
            <a:pathLst>
              <a:path w="5002" h="4602">
                <a:moveTo>
                  <a:pt x="0" y="3067"/>
                </a:moveTo>
                <a:lnTo>
                  <a:pt x="0" y="0"/>
                </a:lnTo>
                <a:lnTo>
                  <a:pt x="5001" y="0"/>
                </a:lnTo>
                <a:lnTo>
                  <a:pt x="5001" y="3067"/>
                </a:lnTo>
                <a:lnTo>
                  <a:pt x="3125" y="3067"/>
                </a:lnTo>
                <a:lnTo>
                  <a:pt x="3125" y="3834"/>
                </a:lnTo>
                <a:lnTo>
                  <a:pt x="3750" y="3834"/>
                </a:lnTo>
                <a:lnTo>
                  <a:pt x="2500" y="4601"/>
                </a:lnTo>
                <a:lnTo>
                  <a:pt x="1250" y="3834"/>
                </a:lnTo>
                <a:lnTo>
                  <a:pt x="1875" y="3834"/>
                </a:lnTo>
                <a:lnTo>
                  <a:pt x="1875" y="3067"/>
                </a:lnTo>
                <a:lnTo>
                  <a:pt x="0" y="3067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  <a:custDash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Inizio della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carriera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artistica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8"/>
          <p:cNvSpPr/>
          <p:nvPr/>
        </p:nvSpPr>
        <p:spPr>
          <a:xfrm>
            <a:off x="10080000" y="6480000"/>
            <a:ext cx="1800000" cy="1629720"/>
          </a:xfrm>
          <a:custGeom>
            <a:avLst/>
            <a:gdLst/>
            <a:ahLst/>
            <a:rect l="0" t="0" r="r" b="b"/>
            <a:pathLst>
              <a:path w="5002" h="4529">
                <a:moveTo>
                  <a:pt x="0" y="3018"/>
                </a:moveTo>
                <a:lnTo>
                  <a:pt x="0" y="0"/>
                </a:lnTo>
                <a:lnTo>
                  <a:pt x="5001" y="0"/>
                </a:lnTo>
                <a:lnTo>
                  <a:pt x="5001" y="3018"/>
                </a:lnTo>
                <a:lnTo>
                  <a:pt x="3125" y="3018"/>
                </a:lnTo>
                <a:lnTo>
                  <a:pt x="3125" y="3773"/>
                </a:lnTo>
                <a:lnTo>
                  <a:pt x="3750" y="3773"/>
                </a:lnTo>
                <a:lnTo>
                  <a:pt x="2500" y="4528"/>
                </a:lnTo>
                <a:lnTo>
                  <a:pt x="1250" y="3773"/>
                </a:lnTo>
                <a:lnTo>
                  <a:pt x="1875" y="3773"/>
                </a:lnTo>
                <a:lnTo>
                  <a:pt x="1875" y="3018"/>
                </a:lnTo>
                <a:lnTo>
                  <a:pt x="0" y="3018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Muore 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Nizza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19"/>
          <p:cNvSpPr/>
          <p:nvPr/>
        </p:nvSpPr>
        <p:spPr>
          <a:xfrm>
            <a:off x="8136000" y="6489360"/>
            <a:ext cx="1800000" cy="1629720"/>
          </a:xfrm>
          <a:custGeom>
            <a:avLst/>
            <a:gdLst/>
            <a:ahLst/>
            <a:rect l="0" t="0" r="r" b="b"/>
            <a:pathLst>
              <a:path w="5002" h="4529">
                <a:moveTo>
                  <a:pt x="0" y="3018"/>
                </a:moveTo>
                <a:lnTo>
                  <a:pt x="0" y="0"/>
                </a:lnTo>
                <a:lnTo>
                  <a:pt x="5001" y="0"/>
                </a:lnTo>
                <a:lnTo>
                  <a:pt x="5001" y="3018"/>
                </a:lnTo>
                <a:lnTo>
                  <a:pt x="3125" y="3018"/>
                </a:lnTo>
                <a:lnTo>
                  <a:pt x="3125" y="3773"/>
                </a:lnTo>
                <a:lnTo>
                  <a:pt x="3750" y="3773"/>
                </a:lnTo>
                <a:lnTo>
                  <a:pt x="2500" y="4528"/>
                </a:lnTo>
                <a:lnTo>
                  <a:pt x="1250" y="3773"/>
                </a:lnTo>
                <a:lnTo>
                  <a:pt x="1875" y="3773"/>
                </a:lnTo>
                <a:lnTo>
                  <a:pt x="1875" y="3018"/>
                </a:lnTo>
                <a:lnTo>
                  <a:pt x="0" y="3018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Arresto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della moglie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e della figlia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0"/>
          <p:cNvSpPr/>
          <p:nvPr/>
        </p:nvSpPr>
        <p:spPr>
          <a:xfrm>
            <a:off x="4248000" y="6463080"/>
            <a:ext cx="1800000" cy="1629720"/>
          </a:xfrm>
          <a:custGeom>
            <a:avLst/>
            <a:gdLst/>
            <a:ahLst/>
            <a:rect l="0" t="0" r="r" b="b"/>
            <a:pathLst>
              <a:path w="5002" h="4529">
                <a:moveTo>
                  <a:pt x="0" y="3018"/>
                </a:moveTo>
                <a:lnTo>
                  <a:pt x="0" y="0"/>
                </a:lnTo>
                <a:lnTo>
                  <a:pt x="5001" y="0"/>
                </a:lnTo>
                <a:lnTo>
                  <a:pt x="5001" y="3018"/>
                </a:lnTo>
                <a:lnTo>
                  <a:pt x="3125" y="3018"/>
                </a:lnTo>
                <a:lnTo>
                  <a:pt x="3125" y="3773"/>
                </a:lnTo>
                <a:lnTo>
                  <a:pt x="3750" y="3773"/>
                </a:lnTo>
                <a:lnTo>
                  <a:pt x="2500" y="4528"/>
                </a:lnTo>
                <a:lnTo>
                  <a:pt x="1250" y="3773"/>
                </a:lnTo>
                <a:lnTo>
                  <a:pt x="1875" y="3773"/>
                </a:lnTo>
                <a:lnTo>
                  <a:pt x="1875" y="3018"/>
                </a:lnTo>
                <a:lnTo>
                  <a:pt x="0" y="3018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Conosce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 </a:t>
            </a: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Marquet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e Derain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1"/>
          <p:cNvSpPr/>
          <p:nvPr/>
        </p:nvSpPr>
        <p:spPr>
          <a:xfrm>
            <a:off x="288000" y="6462720"/>
            <a:ext cx="1800000" cy="1656000"/>
          </a:xfrm>
          <a:custGeom>
            <a:avLst/>
            <a:gdLst/>
            <a:ahLst/>
            <a:rect l="0" t="0" r="r" b="b"/>
            <a:pathLst>
              <a:path w="5002" h="4602">
                <a:moveTo>
                  <a:pt x="0" y="3067"/>
                </a:moveTo>
                <a:lnTo>
                  <a:pt x="0" y="0"/>
                </a:lnTo>
                <a:lnTo>
                  <a:pt x="5001" y="0"/>
                </a:lnTo>
                <a:lnTo>
                  <a:pt x="5001" y="3067"/>
                </a:lnTo>
                <a:lnTo>
                  <a:pt x="3125" y="3067"/>
                </a:lnTo>
                <a:lnTo>
                  <a:pt x="3125" y="3834"/>
                </a:lnTo>
                <a:lnTo>
                  <a:pt x="3750" y="3834"/>
                </a:lnTo>
                <a:lnTo>
                  <a:pt x="2500" y="4601"/>
                </a:lnTo>
                <a:lnTo>
                  <a:pt x="1250" y="3834"/>
                </a:lnTo>
                <a:lnTo>
                  <a:pt x="1875" y="3834"/>
                </a:lnTo>
                <a:lnTo>
                  <a:pt x="1875" y="3067"/>
                </a:lnTo>
                <a:lnTo>
                  <a:pt x="0" y="3067"/>
                </a:lnTo>
              </a:path>
            </a:pathLst>
          </a:custGeom>
          <a:solidFill>
            <a:srgbClr val="99ffff"/>
          </a:solidFill>
          <a:ln>
            <a:solidFill>
              <a:srgbClr val="00cccc"/>
            </a:solidFill>
            <a:custDash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Nasce 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Cateau-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l Sans Light"/>
              </a:rPr>
              <a:t>Cambresis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2" dur="indefinite" restart="never" nodeType="tmRoot">
          <p:childTnLst>
            <p:seq>
              <p:cTn id="43" nodeType="mainSeq">
                <p:childTnLst>
                  <p:par>
                    <p:cTn id="44" fill="freeze">
                      <p:stCondLst>
                        <p:cond delay="0"/>
                      </p:stCondLst>
                      <p:childTnLst>
                        <p:par>
                          <p:cTn id="45" fill="freeze">
                            <p:stCondLst>
                              <p:cond delay="0"/>
                            </p:stCondLst>
                            <p:childTnLst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freeze">
                            <p:stCondLst>
                              <p:cond delay="2000"/>
                            </p:stCondLst>
                            <p:childTnLst>
                              <p:par>
                                <p:cTn id="50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freeze">
                      <p:stCondLst>
                        <p:cond delay="indefinite"/>
                      </p:stCondLst>
                      <p:childTnLst>
                        <p:par>
                          <p:cTn id="55" fill="freeze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5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freeze">
                            <p:stCondLst>
                              <p:cond delay="500"/>
                            </p:stCondLst>
                            <p:childTnLst>
                              <p:par>
                                <p:cTn id="6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6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freeze">
                            <p:stCondLst>
                              <p:cond delay="500"/>
                            </p:stCondLst>
                            <p:childTnLst>
                              <p:par>
                                <p:cTn id="69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freeze">
                      <p:stCondLst>
                        <p:cond delay="indefinite"/>
                      </p:stCondLst>
                      <p:childTnLst>
                        <p:par>
                          <p:cTn id="73" fill="freeze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7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freeze">
                            <p:stCondLst>
                              <p:cond delay="500"/>
                            </p:stCondLst>
                            <p:childTnLst>
                              <p:par>
                                <p:cTn id="7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freeze">
                      <p:stCondLst>
                        <p:cond delay="indefinite"/>
                      </p:stCondLst>
                      <p:childTnLst>
                        <p:par>
                          <p:cTn id="82" fill="freeze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8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freeze">
                            <p:stCondLst>
                              <p:cond delay="500"/>
                            </p:stCondLst>
                            <p:childTnLst>
                              <p:par>
                                <p:cTn id="87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freeze">
                      <p:stCondLst>
                        <p:cond delay="indefinite"/>
                      </p:stCondLst>
                      <p:childTnLst>
                        <p:par>
                          <p:cTn id="91" fill="freeze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9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freeze">
                            <p:stCondLst>
                              <p:cond delay="500"/>
                            </p:stCondLst>
                            <p:childTnLst>
                              <p:par>
                                <p:cTn id="9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freeze">
                      <p:stCondLst>
                        <p:cond delay="indefinite"/>
                      </p:stCondLst>
                      <p:childTnLst>
                        <p:par>
                          <p:cTn id="100" fill="freeze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10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freeze">
                            <p:stCondLst>
                              <p:cond delay="500"/>
                            </p:stCondLst>
                            <p:childTnLst>
                              <p:par>
                                <p:cTn id="105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0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4044240" y="1368000"/>
            <a:ext cx="5442120" cy="746352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4044240" y="1368000"/>
            <a:ext cx="5459760" cy="748800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1179360" y="451440"/>
            <a:ext cx="424080" cy="887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asted-image.tiff" descr=""/>
          <p:cNvPicPr/>
          <p:nvPr/>
        </p:nvPicPr>
        <p:blipFill>
          <a:blip r:embed="rId3"/>
          <a:stretch/>
        </p:blipFill>
        <p:spPr>
          <a:xfrm>
            <a:off x="10623960" y="2644200"/>
            <a:ext cx="1834920" cy="1054800"/>
          </a:xfrm>
          <a:prstGeom prst="rect">
            <a:avLst/>
          </a:prstGeom>
          <a:ln w="12600">
            <a:noFill/>
          </a:ln>
        </p:spPr>
      </p:pic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9952920" y="5070960"/>
            <a:ext cx="3176280" cy="211716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5"/>
          <a:stretch/>
        </p:blipFill>
        <p:spPr>
          <a:xfrm>
            <a:off x="2664720" y="144000"/>
            <a:ext cx="8133840" cy="9608040"/>
          </a:xfrm>
          <a:prstGeom prst="rect">
            <a:avLst/>
          </a:prstGeom>
          <a:ln>
            <a:noFill/>
          </a:ln>
        </p:spPr>
      </p:pic>
      <p:sp>
        <p:nvSpPr>
          <p:cNvPr id="190" name="Freeform 2"/>
          <p:cNvSpPr/>
          <p:nvPr/>
        </p:nvSpPr>
        <p:spPr>
          <a:xfrm>
            <a:off x="5903640" y="4079880"/>
            <a:ext cx="1514520" cy="1576440"/>
          </a:xfrm>
          <a:custGeom>
            <a:avLst/>
            <a:gdLst/>
            <a:ahLst/>
            <a:rect l="0" t="0" r="r" b="b"/>
            <a:pathLst>
              <a:path w="4207" h="4379">
                <a:moveTo>
                  <a:pt x="724" y="549"/>
                </a:moveTo>
                <a:cubicBezTo>
                  <a:pt x="387" y="965"/>
                  <a:pt x="376" y="1543"/>
                  <a:pt x="221" y="2046"/>
                </a:cubicBezTo>
                <a:cubicBezTo>
                  <a:pt x="0" y="2764"/>
                  <a:pt x="720" y="3059"/>
                  <a:pt x="1136" y="3194"/>
                </a:cubicBezTo>
                <a:cubicBezTo>
                  <a:pt x="1646" y="3360"/>
                  <a:pt x="2017" y="3732"/>
                  <a:pt x="2508" y="3893"/>
                </a:cubicBezTo>
                <a:cubicBezTo>
                  <a:pt x="2945" y="4036"/>
                  <a:pt x="3606" y="4378"/>
                  <a:pt x="3881" y="3694"/>
                </a:cubicBezTo>
                <a:cubicBezTo>
                  <a:pt x="4074" y="3215"/>
                  <a:pt x="3964" y="2703"/>
                  <a:pt x="4018" y="2196"/>
                </a:cubicBezTo>
                <a:cubicBezTo>
                  <a:pt x="4072" y="1689"/>
                  <a:pt x="4206" y="1208"/>
                  <a:pt x="4201" y="698"/>
                </a:cubicBezTo>
                <a:lnTo>
                  <a:pt x="4201" y="199"/>
                </a:lnTo>
                <a:lnTo>
                  <a:pt x="3881" y="0"/>
                </a:lnTo>
                <a:lnTo>
                  <a:pt x="724" y="549"/>
                </a:lnTo>
              </a:path>
            </a:pathLst>
          </a:custGeom>
          <a:solidFill>
            <a:srgbClr val="99ffff">
              <a:alpha val="31000"/>
            </a:srgbClr>
          </a:solidFill>
          <a:ln>
            <a:solidFill>
              <a:srgbClr val="3465a4"/>
            </a:solidFill>
          </a:ln>
        </p:spPr>
      </p:sp>
      <p:sp>
        <p:nvSpPr>
          <p:cNvPr id="191" name="Freeform 3"/>
          <p:cNvSpPr/>
          <p:nvPr/>
        </p:nvSpPr>
        <p:spPr>
          <a:xfrm>
            <a:off x="4341600" y="1376640"/>
            <a:ext cx="4270680" cy="2931480"/>
          </a:xfrm>
          <a:custGeom>
            <a:avLst/>
            <a:gdLst/>
            <a:ahLst/>
            <a:rect l="0" t="0" r="r" b="b"/>
            <a:pathLst>
              <a:path w="11863" h="8143">
                <a:moveTo>
                  <a:pt x="321" y="4913"/>
                </a:moveTo>
                <a:cubicBezTo>
                  <a:pt x="435" y="4421"/>
                  <a:pt x="0" y="3717"/>
                  <a:pt x="820" y="3515"/>
                </a:cubicBezTo>
                <a:cubicBezTo>
                  <a:pt x="1379" y="3378"/>
                  <a:pt x="1626" y="2813"/>
                  <a:pt x="2317" y="2716"/>
                </a:cubicBezTo>
                <a:cubicBezTo>
                  <a:pt x="3004" y="2620"/>
                  <a:pt x="3427" y="4077"/>
                  <a:pt x="3516" y="2766"/>
                </a:cubicBezTo>
                <a:cubicBezTo>
                  <a:pt x="3558" y="2143"/>
                  <a:pt x="4391" y="1899"/>
                  <a:pt x="4264" y="1268"/>
                </a:cubicBezTo>
                <a:cubicBezTo>
                  <a:pt x="4179" y="846"/>
                  <a:pt x="2343" y="927"/>
                  <a:pt x="3765" y="470"/>
                </a:cubicBezTo>
                <a:cubicBezTo>
                  <a:pt x="4241" y="317"/>
                  <a:pt x="4758" y="350"/>
                  <a:pt x="5263" y="370"/>
                </a:cubicBezTo>
                <a:cubicBezTo>
                  <a:pt x="5760" y="390"/>
                  <a:pt x="6300" y="564"/>
                  <a:pt x="6760" y="370"/>
                </a:cubicBezTo>
                <a:cubicBezTo>
                  <a:pt x="7638" y="0"/>
                  <a:pt x="7151" y="1375"/>
                  <a:pt x="8108" y="619"/>
                </a:cubicBezTo>
                <a:cubicBezTo>
                  <a:pt x="8508" y="303"/>
                  <a:pt x="9160" y="175"/>
                  <a:pt x="9606" y="420"/>
                </a:cubicBezTo>
                <a:cubicBezTo>
                  <a:pt x="10115" y="700"/>
                  <a:pt x="10128" y="1472"/>
                  <a:pt x="10505" y="1917"/>
                </a:cubicBezTo>
                <a:cubicBezTo>
                  <a:pt x="10931" y="2420"/>
                  <a:pt x="10815" y="2886"/>
                  <a:pt x="10854" y="3415"/>
                </a:cubicBezTo>
                <a:cubicBezTo>
                  <a:pt x="10894" y="3956"/>
                  <a:pt x="11862" y="4526"/>
                  <a:pt x="10754" y="4813"/>
                </a:cubicBezTo>
                <a:cubicBezTo>
                  <a:pt x="10174" y="4964"/>
                  <a:pt x="9753" y="5537"/>
                  <a:pt x="9656" y="6111"/>
                </a:cubicBezTo>
                <a:cubicBezTo>
                  <a:pt x="9565" y="6653"/>
                  <a:pt x="9134" y="7039"/>
                  <a:pt x="8508" y="7159"/>
                </a:cubicBezTo>
                <a:cubicBezTo>
                  <a:pt x="7963" y="7264"/>
                  <a:pt x="7488" y="7402"/>
                  <a:pt x="7010" y="7608"/>
                </a:cubicBezTo>
                <a:cubicBezTo>
                  <a:pt x="6521" y="7819"/>
                  <a:pt x="6016" y="7896"/>
                  <a:pt x="5512" y="8008"/>
                </a:cubicBezTo>
                <a:cubicBezTo>
                  <a:pt x="5020" y="8117"/>
                  <a:pt x="4507" y="8142"/>
                  <a:pt x="4015" y="8058"/>
                </a:cubicBezTo>
                <a:cubicBezTo>
                  <a:pt x="3463" y="7964"/>
                  <a:pt x="2962" y="7674"/>
                  <a:pt x="2467" y="7409"/>
                </a:cubicBezTo>
                <a:cubicBezTo>
                  <a:pt x="2041" y="7181"/>
                  <a:pt x="1179" y="6667"/>
                  <a:pt x="1669" y="6111"/>
                </a:cubicBezTo>
                <a:cubicBezTo>
                  <a:pt x="2159" y="5554"/>
                  <a:pt x="1542" y="4953"/>
                  <a:pt x="1069" y="4813"/>
                </a:cubicBezTo>
                <a:lnTo>
                  <a:pt x="570" y="4863"/>
                </a:lnTo>
                <a:lnTo>
                  <a:pt x="271" y="4863"/>
                </a:lnTo>
                <a:lnTo>
                  <a:pt x="321" y="4913"/>
                </a:lnTo>
              </a:path>
            </a:pathLst>
          </a:custGeom>
          <a:solidFill>
            <a:srgbClr val="ffff00">
              <a:alpha val="30000"/>
            </a:srgbClr>
          </a:solidFill>
          <a:ln>
            <a:solidFill>
              <a:srgbClr val="3465a4"/>
            </a:solidFill>
          </a:ln>
        </p:spPr>
      </p:sp>
      <p:sp>
        <p:nvSpPr>
          <p:cNvPr id="192" name="Freeform 4"/>
          <p:cNvSpPr/>
          <p:nvPr/>
        </p:nvSpPr>
        <p:spPr>
          <a:xfrm>
            <a:off x="5472000" y="6823080"/>
            <a:ext cx="2588400" cy="1601280"/>
          </a:xfrm>
          <a:custGeom>
            <a:avLst/>
            <a:gdLst/>
            <a:ahLst/>
            <a:rect l="0" t="0" r="r" b="b"/>
            <a:pathLst>
              <a:path w="7190" h="4448">
                <a:moveTo>
                  <a:pt x="0" y="2335"/>
                </a:moveTo>
                <a:cubicBezTo>
                  <a:pt x="531" y="2120"/>
                  <a:pt x="1103" y="2074"/>
                  <a:pt x="1653" y="1936"/>
                </a:cubicBezTo>
                <a:cubicBezTo>
                  <a:pt x="2264" y="1783"/>
                  <a:pt x="2948" y="1545"/>
                  <a:pt x="3250" y="908"/>
                </a:cubicBezTo>
                <a:cubicBezTo>
                  <a:pt x="3547" y="282"/>
                  <a:pt x="4231" y="105"/>
                  <a:pt x="4847" y="52"/>
                </a:cubicBezTo>
                <a:cubicBezTo>
                  <a:pt x="5456" y="0"/>
                  <a:pt x="5917" y="378"/>
                  <a:pt x="6389" y="851"/>
                </a:cubicBezTo>
                <a:cubicBezTo>
                  <a:pt x="7189" y="1653"/>
                  <a:pt x="6117" y="1987"/>
                  <a:pt x="5618" y="1822"/>
                </a:cubicBezTo>
                <a:cubicBezTo>
                  <a:pt x="5008" y="1620"/>
                  <a:pt x="4455" y="2148"/>
                  <a:pt x="3966" y="2507"/>
                </a:cubicBezTo>
                <a:cubicBezTo>
                  <a:pt x="3471" y="2871"/>
                  <a:pt x="2895" y="3111"/>
                  <a:pt x="2314" y="3306"/>
                </a:cubicBezTo>
                <a:lnTo>
                  <a:pt x="1763" y="3762"/>
                </a:lnTo>
                <a:lnTo>
                  <a:pt x="1211" y="4219"/>
                </a:lnTo>
                <a:lnTo>
                  <a:pt x="826" y="4447"/>
                </a:lnTo>
                <a:lnTo>
                  <a:pt x="0" y="2335"/>
                </a:lnTo>
              </a:path>
            </a:pathLst>
          </a:custGeom>
          <a:solidFill>
            <a:srgbClr val="006600">
              <a:alpha val="50000"/>
            </a:srgbClr>
          </a:solidFill>
          <a:ln>
            <a:solidFill>
              <a:srgbClr val="3465a4"/>
            </a:solidFill>
          </a:ln>
        </p:spPr>
      </p:sp>
      <p:sp>
        <p:nvSpPr>
          <p:cNvPr id="193" name="Freeform 5"/>
          <p:cNvSpPr/>
          <p:nvPr/>
        </p:nvSpPr>
        <p:spPr>
          <a:xfrm>
            <a:off x="4697640" y="5772600"/>
            <a:ext cx="4128120" cy="2162520"/>
          </a:xfrm>
          <a:custGeom>
            <a:avLst/>
            <a:gdLst/>
            <a:ahLst/>
            <a:rect l="0" t="0" r="r" b="b"/>
            <a:pathLst>
              <a:path w="11467" h="6007">
                <a:moveTo>
                  <a:pt x="4274" y="4633"/>
                </a:moveTo>
                <a:cubicBezTo>
                  <a:pt x="3798" y="4399"/>
                  <a:pt x="3271" y="4309"/>
                  <a:pt x="2776" y="4134"/>
                </a:cubicBezTo>
                <a:cubicBezTo>
                  <a:pt x="2269" y="3955"/>
                  <a:pt x="1734" y="3917"/>
                  <a:pt x="1229" y="3734"/>
                </a:cubicBezTo>
                <a:cubicBezTo>
                  <a:pt x="815" y="3584"/>
                  <a:pt x="67" y="3874"/>
                  <a:pt x="31" y="3085"/>
                </a:cubicBezTo>
                <a:cubicBezTo>
                  <a:pt x="0" y="2410"/>
                  <a:pt x="595" y="2064"/>
                  <a:pt x="979" y="1687"/>
                </a:cubicBezTo>
                <a:cubicBezTo>
                  <a:pt x="1414" y="1260"/>
                  <a:pt x="1866" y="778"/>
                  <a:pt x="2477" y="639"/>
                </a:cubicBezTo>
                <a:cubicBezTo>
                  <a:pt x="2994" y="522"/>
                  <a:pt x="3463" y="283"/>
                  <a:pt x="3974" y="140"/>
                </a:cubicBezTo>
                <a:cubicBezTo>
                  <a:pt x="4471" y="0"/>
                  <a:pt x="4972" y="62"/>
                  <a:pt x="5472" y="40"/>
                </a:cubicBezTo>
                <a:cubicBezTo>
                  <a:pt x="5999" y="16"/>
                  <a:pt x="6510" y="207"/>
                  <a:pt x="6970" y="439"/>
                </a:cubicBezTo>
                <a:cubicBezTo>
                  <a:pt x="7488" y="701"/>
                  <a:pt x="7936" y="1099"/>
                  <a:pt x="8467" y="1338"/>
                </a:cubicBezTo>
                <a:cubicBezTo>
                  <a:pt x="9004" y="1580"/>
                  <a:pt x="9385" y="2079"/>
                  <a:pt x="9965" y="2187"/>
                </a:cubicBezTo>
                <a:cubicBezTo>
                  <a:pt x="10448" y="2277"/>
                  <a:pt x="11466" y="3020"/>
                  <a:pt x="10364" y="3335"/>
                </a:cubicBezTo>
                <a:cubicBezTo>
                  <a:pt x="9843" y="3484"/>
                  <a:pt x="9516" y="4079"/>
                  <a:pt x="9566" y="4683"/>
                </a:cubicBezTo>
                <a:cubicBezTo>
                  <a:pt x="9602" y="5123"/>
                  <a:pt x="9398" y="6006"/>
                  <a:pt x="8717" y="5781"/>
                </a:cubicBezTo>
                <a:cubicBezTo>
                  <a:pt x="8111" y="5580"/>
                  <a:pt x="7729" y="4571"/>
                  <a:pt x="8218" y="4283"/>
                </a:cubicBezTo>
                <a:cubicBezTo>
                  <a:pt x="9389" y="3594"/>
                  <a:pt x="8088" y="3240"/>
                  <a:pt x="7718" y="3035"/>
                </a:cubicBezTo>
                <a:cubicBezTo>
                  <a:pt x="7281" y="2792"/>
                  <a:pt x="6714" y="2885"/>
                  <a:pt x="6221" y="2985"/>
                </a:cubicBezTo>
                <a:cubicBezTo>
                  <a:pt x="5633" y="3105"/>
                  <a:pt x="5133" y="3607"/>
                  <a:pt x="4873" y="4184"/>
                </a:cubicBezTo>
                <a:lnTo>
                  <a:pt x="4374" y="4533"/>
                </a:lnTo>
                <a:lnTo>
                  <a:pt x="4174" y="4583"/>
                </a:lnTo>
                <a:lnTo>
                  <a:pt x="4274" y="4633"/>
                </a:lnTo>
              </a:path>
            </a:pathLst>
          </a:custGeom>
          <a:solidFill>
            <a:srgbClr val="330099">
              <a:alpha val="50000"/>
            </a:srgbClr>
          </a:solidFill>
          <a:ln>
            <a:solidFill>
              <a:srgbClr val="3465a4"/>
            </a:solidFill>
          </a:ln>
        </p:spPr>
      </p:sp>
      <p:sp>
        <p:nvSpPr>
          <p:cNvPr id="194" name="Freeform 6"/>
          <p:cNvSpPr/>
          <p:nvPr/>
        </p:nvSpPr>
        <p:spPr>
          <a:xfrm>
            <a:off x="5769000" y="5110560"/>
            <a:ext cx="1378440" cy="754560"/>
          </a:xfrm>
          <a:custGeom>
            <a:avLst/>
            <a:gdLst/>
            <a:ahLst/>
            <a:rect l="0" t="0" r="r" b="b"/>
            <a:pathLst>
              <a:path w="3829" h="2096">
                <a:moveTo>
                  <a:pt x="50" y="1080"/>
                </a:moveTo>
                <a:cubicBezTo>
                  <a:pt x="12" y="498"/>
                  <a:pt x="691" y="0"/>
                  <a:pt x="1198" y="232"/>
                </a:cubicBezTo>
                <a:cubicBezTo>
                  <a:pt x="1726" y="473"/>
                  <a:pt x="2171" y="878"/>
                  <a:pt x="2696" y="1130"/>
                </a:cubicBezTo>
                <a:cubicBezTo>
                  <a:pt x="3828" y="1674"/>
                  <a:pt x="2382" y="2095"/>
                  <a:pt x="2097" y="1679"/>
                </a:cubicBezTo>
                <a:cubicBezTo>
                  <a:pt x="1739" y="1156"/>
                  <a:pt x="1123" y="1205"/>
                  <a:pt x="599" y="1130"/>
                </a:cubicBezTo>
                <a:lnTo>
                  <a:pt x="100" y="1080"/>
                </a:lnTo>
                <a:lnTo>
                  <a:pt x="0" y="1080"/>
                </a:lnTo>
                <a:lnTo>
                  <a:pt x="50" y="1080"/>
                </a:lnTo>
              </a:path>
            </a:pathLst>
          </a:custGeom>
          <a:solidFill>
            <a:srgbClr val="ff6600">
              <a:alpha val="50000"/>
            </a:srgbClr>
          </a:solidFill>
          <a:ln>
            <a:solidFill>
              <a:srgbClr val="3465a4"/>
            </a:solidFill>
          </a:ln>
        </p:spPr>
      </p:sp>
    </p:spTree>
  </p:cSld>
  <mc:AlternateContent>
    <mc:Choice Requires="p14">
      <p:transition spd="med">
        <p14:glitter dir="l" pattern="hexagon"/>
      </p:transition>
    </mc:Choice>
    <mc:Fallback>
      <p:transition spd="med">
        <p:fade/>
      </p:transition>
    </mc:Fallback>
  </mc:AlternateContent>
  <p:timing>
    <p:tnLst>
      <p:par>
        <p:cTn id="108" dur="indefinite" restart="never" nodeType="tmRoot">
          <p:childTnLst>
            <p:seq>
              <p:cTn id="109" nodeType="mainSeq">
                <p:childTnLst>
                  <p:par>
                    <p:cTn id="110" fill="freeze">
                      <p:stCondLst>
                        <p:cond delay="0"/>
                      </p:stCondLst>
                      <p:childTnLst>
                        <p:par>
                          <p:cTn id="111" fill="freeze">
                            <p:stCondLst>
                              <p:cond delay="0"/>
                            </p:stCondLst>
                            <p:childTnLst>
                              <p:par>
                                <p:cTn id="112" nodeType="withEffect" fill="hold" presetClass="entr" presetID="4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freeze">
                      <p:stCondLst>
                        <p:cond delay="indefinite"/>
                      </p:stCondLst>
                      <p:childTnLst>
                        <p:par>
                          <p:cTn id="118" fill="freeze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freeze">
                      <p:stCondLst>
                        <p:cond delay="indefinite"/>
                      </p:stCondLst>
                      <p:childTnLst>
                        <p:par>
                          <p:cTn id="123" fill="freeze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2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freeze">
                      <p:stCondLst>
                        <p:cond delay="indefinite"/>
                      </p:stCondLst>
                      <p:childTnLst>
                        <p:par>
                          <p:cTn id="128" fill="freeze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freeze">
                      <p:stCondLst>
                        <p:cond delay="indefinite"/>
                      </p:stCondLst>
                      <p:childTnLst>
                        <p:par>
                          <p:cTn id="133" fill="freeze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freeze">
                      <p:stCondLst>
                        <p:cond delay="indefinite"/>
                      </p:stCondLst>
                      <p:childTnLst>
                        <p:par>
                          <p:cTn id="138" fill="freeze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2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freeze">
                      <p:stCondLst>
                        <p:cond delay="indefinite"/>
                      </p:stCondLst>
                      <p:childTnLst>
                        <p:par>
                          <p:cTn id="143" fill="freeze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freeze">
                      <p:stCondLst>
                        <p:cond delay="indefinite"/>
                      </p:stCondLst>
                      <p:childTnLst>
                        <p:par>
                          <p:cTn id="148" fill="freeze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tiff" descr=""/>
          <p:cNvPicPr/>
          <p:nvPr/>
        </p:nvPicPr>
        <p:blipFill>
          <a:blip r:embed="rId1"/>
          <a:stretch/>
        </p:blipFill>
        <p:spPr>
          <a:xfrm>
            <a:off x="3384000" y="1368000"/>
            <a:ext cx="6264000" cy="7479360"/>
          </a:xfrm>
          <a:prstGeom prst="rect">
            <a:avLst/>
          </a:prstGeom>
          <a:ln w="12600"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961200" y="2250360"/>
            <a:ext cx="405720" cy="5040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pasted-image.tiff" descr=""/>
          <p:cNvPicPr/>
          <p:nvPr/>
        </p:nvPicPr>
        <p:blipFill>
          <a:blip r:embed="rId2"/>
          <a:stretch/>
        </p:blipFill>
        <p:spPr>
          <a:xfrm>
            <a:off x="10913040" y="2644200"/>
            <a:ext cx="1834920" cy="1054800"/>
          </a:xfrm>
          <a:prstGeom prst="rect">
            <a:avLst/>
          </a:prstGeom>
          <a:ln w="1260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11482200" y="5085360"/>
            <a:ext cx="901800" cy="21146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2304000" y="144000"/>
            <a:ext cx="8568000" cy="960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2" dur="indefinite" restart="never" nodeType="tmRoot">
          <p:childTnLst>
            <p:seq>
              <p:cTn id="153" nodeType="mainSeq">
                <p:childTnLst>
                  <p:par>
                    <p:cTn id="154" fill="freeze">
                      <p:stCondLst>
                        <p:cond delay="0"/>
                      </p:stCondLst>
                      <p:childTnLst>
                        <p:par>
                          <p:cTn id="155" fill="freeze">
                            <p:stCondLst>
                              <p:cond delay="0"/>
                            </p:stCondLst>
                            <p:childTnLst>
                              <p:par>
                                <p:cTn id="15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freeze">
                      <p:stCondLst>
                        <p:cond delay="indefinite"/>
                      </p:stCondLst>
                      <p:childTnLst>
                        <p:par>
                          <p:cTn id="160" fill="freeze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6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freeze">
                      <p:stCondLst>
                        <p:cond delay="indefinite"/>
                      </p:stCondLst>
                      <p:childTnLst>
                        <p:par>
                          <p:cTn id="165" fill="freeze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6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tiff" descr=""/>
          <p:cNvPicPr/>
          <p:nvPr/>
        </p:nvPicPr>
        <p:blipFill>
          <a:blip r:embed="rId1"/>
          <a:stretch/>
        </p:blipFill>
        <p:spPr>
          <a:xfrm>
            <a:off x="2448000" y="1872000"/>
            <a:ext cx="7560000" cy="6108840"/>
          </a:xfrm>
          <a:prstGeom prst="rect">
            <a:avLst/>
          </a:prstGeom>
          <a:ln w="12600"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656640" y="711720"/>
            <a:ext cx="405720" cy="8330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z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pasted-image.tiff" descr=""/>
          <p:cNvPicPr/>
          <p:nvPr/>
        </p:nvPicPr>
        <p:blipFill>
          <a:blip r:embed="rId2"/>
          <a:stretch/>
        </p:blipFill>
        <p:spPr>
          <a:xfrm>
            <a:off x="11053080" y="2903040"/>
            <a:ext cx="1834920" cy="1054800"/>
          </a:xfrm>
          <a:prstGeom prst="rect">
            <a:avLst/>
          </a:prstGeom>
          <a:ln w="12600"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1440000" y="792360"/>
            <a:ext cx="9576000" cy="820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>
                <p:childTnLst>
                  <p:par>
                    <p:cTn id="171" fill="freeze">
                      <p:stCondLst>
                        <p:cond delay="0"/>
                      </p:stCondLst>
                      <p:childTnLst>
                        <p:par>
                          <p:cTn id="172" fill="freeze">
                            <p:stCondLst>
                              <p:cond delay="0"/>
                            </p:stCondLst>
                            <p:childTnLst>
                              <p:par>
                                <p:cTn id="173" nodeType="withEffect" fill="hold" presetClass="entr" presetID="3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freeze">
                      <p:stCondLst>
                        <p:cond delay="indefinite"/>
                      </p:stCondLst>
                      <p:childTnLst>
                        <p:par>
                          <p:cTn id="180" fill="freeze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8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freeze">
                      <p:stCondLst>
                        <p:cond delay="indefinite"/>
                      </p:stCondLst>
                      <p:childTnLst>
                        <p:par>
                          <p:cTn id="185" fill="freeze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188" dur="2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sted-image.tiff" descr=""/>
          <p:cNvPicPr/>
          <p:nvPr/>
        </p:nvPicPr>
        <p:blipFill>
          <a:blip r:embed="rId1"/>
          <a:stretch/>
        </p:blipFill>
        <p:spPr>
          <a:xfrm>
            <a:off x="2616480" y="2376000"/>
            <a:ext cx="7319520" cy="525600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836640" y="2631600"/>
            <a:ext cx="405720" cy="448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z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Segoe Print"/>
                <a:ea typeface="Gill Sans Light"/>
              </a:rPr>
              <a:t>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asted-image.tiff" descr=""/>
          <p:cNvPicPr/>
          <p:nvPr/>
        </p:nvPicPr>
        <p:blipFill>
          <a:blip r:embed="rId2"/>
          <a:stretch/>
        </p:blipFill>
        <p:spPr>
          <a:xfrm>
            <a:off x="11053080" y="4777200"/>
            <a:ext cx="1834920" cy="1054800"/>
          </a:xfrm>
          <a:prstGeom prst="rect">
            <a:avLst/>
          </a:prstGeom>
          <a:ln w="12600"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1656000" y="1296720"/>
            <a:ext cx="9288000" cy="727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9" dur="indefinite" restart="never" nodeType="tmRoot">
          <p:childTnLst>
            <p:seq>
              <p:cTn id="190" nodeType="mainSeq">
                <p:childTnLst>
                  <p:par>
                    <p:cTn id="191" fill="freeze">
                      <p:stCondLst>
                        <p:cond delay="0"/>
                      </p:stCondLst>
                      <p:childTnLst>
                        <p:par>
                          <p:cTn id="192" fill="freeze">
                            <p:stCondLst>
                              <p:cond delay="0"/>
                            </p:stCondLst>
                            <p:childTnLst>
                              <p:par>
                                <p:cTn id="193" nodeType="with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5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freeze">
                      <p:stCondLst>
                        <p:cond delay="indefinite"/>
                      </p:stCondLst>
                      <p:childTnLst>
                        <p:par>
                          <p:cTn id="198" fill="freeze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0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Application>LibreOffice/5.2.2.2$Windows_x86 LibreOffice_project/8f96e87c890bf8fa77463cd4b640a2312823f3ad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it-IT</dc:language>
  <cp:lastModifiedBy/>
  <dcterms:modified xsi:type="dcterms:W3CDTF">2016-11-05T15:36:34Z</dcterms:modified>
  <cp:revision>35</cp:revision>
  <dc:subject/>
  <dc:title/>
</cp:coreProperties>
</file>